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584F-2ED9-44F2-8ED1-0411786EE69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ABDD-8ECE-487D-B465-74D17C8CAF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39383B-D9A6-4793-8BA7-15B025F9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06F5E8-E488-42A5-AE41-FA98C7152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4A0BEE3-489F-4798-991A-4CBF9F32B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601F033-87FD-44D3-B53B-CA2541415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363199" y="1948135"/>
            <a:ext cx="9144000" cy="767739"/>
          </a:xfrm>
        </p:spPr>
        <p:txBody>
          <a:bodyPr/>
          <a:lstStyle/>
          <a:p>
            <a:r>
              <a:rPr lang="ru-RU" altLang="en-US" sz="7200" b="1">
                <a:latin typeface="Times New Roman"/>
                <a:ea typeface="Times New Roman"/>
                <a:cs typeface="Times New Roman"/>
              </a:rPr>
              <a:t>Бессмертный полк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2811671"/>
            <a:ext cx="9144000" cy="974951"/>
          </a:xfrm>
        </p:spPr>
        <p:txBody>
          <a:bodyPr/>
          <a:lstStyle/>
          <a:p>
            <a:r>
              <a:rPr lang="ru-RU" altLang="en-US" sz="2400" b="1">
                <a:latin typeface="Times New Roman"/>
                <a:ea typeface="Times New Roman"/>
                <a:cs typeface="Times New Roman"/>
              </a:rPr>
              <a:t>Память Героям Великой Отечественной Войны </a:t>
            </a:r>
          </a:p>
          <a:p>
            <a:r>
              <a:rPr lang="ru-RU" altLang="en-US" sz="2400" b="1">
                <a:latin typeface="Times New Roman"/>
                <a:ea typeface="Times New Roman"/>
                <a:cs typeface="Times New Roman"/>
              </a:rPr>
              <a:t>1941-1945 гг.</a:t>
            </a:r>
          </a:p>
          <a:p>
            <a:r>
              <a:rPr lang="ru-RU" altLang="en-US" sz="2400" b="1" i="1">
                <a:latin typeface="Times New Roman"/>
                <a:ea typeface="Times New Roman"/>
                <a:cs typeface="Times New Roman"/>
              </a:rPr>
              <a:t>"НИКТО НЕ ЗАБЫТ, НИЧТО НЕ ЗАБЫТО"</a:t>
            </a:r>
          </a:p>
        </p:txBody>
      </p:sp>
      <p:pic>
        <p:nvPicPr>
          <p:cNvPr id="6" name="Shape 146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258726" y="201203"/>
            <a:ext cx="2208945" cy="5947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. поле 6"/>
          <p:cNvSpPr txBox="1"/>
          <p:nvPr/>
        </p:nvSpPr>
        <p:spPr>
          <a:xfrm>
            <a:off x="258726" y="5243029"/>
            <a:ext cx="2785848" cy="9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презентацию выполняла студентка группы 3524П1БУ1 Штанова Лия</a:t>
            </a:r>
            <a:endParaRPr lang="en-US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49563" y="919229"/>
            <a:ext cx="3032987" cy="594705"/>
          </a:xfrm>
        </p:spPr>
        <p:txBody>
          <a:bodyPr/>
          <a:lstStyle/>
          <a:p>
            <a:r>
              <a:rPr lang="ru-RU" sz="2000" b="1">
                <a:latin typeface="Times New Roman"/>
                <a:ea typeface="Times New Roman"/>
                <a:cs typeface="Times New Roman"/>
              </a:rPr>
              <a:t>Павел Иванович Дубынин - рядовой.</a:t>
            </a:r>
            <a:endParaRPr sz="20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327454" y="919229"/>
            <a:ext cx="7441091" cy="1706346"/>
          </a:xfrm>
        </p:spPr>
        <p:txBody>
          <a:bodyPr/>
          <a:lstStyle/>
          <a:p>
            <a:pPr marL="0" indent="0">
              <a:buNone/>
            </a:pPr>
            <a:r>
              <a:rPr lang="ru-RU" sz="1400" b="0">
                <a:latin typeface="Times New Roman"/>
                <a:ea typeface="Times New Roman"/>
                <a:cs typeface="Times New Roman"/>
              </a:rPr>
              <a:t>Павел Иванович родился  в деревне Ивановка, Воротынский район, Нижегородская область. Там же он построил свою семейную жизнь. </a:t>
            </a:r>
          </a:p>
          <a:p>
            <a:pPr marL="0" indent="0">
              <a:buNone/>
            </a:pPr>
            <a:r>
              <a:rPr lang="ru-RU" sz="1400" b="0">
                <a:latin typeface="Times New Roman"/>
                <a:ea typeface="Times New Roman"/>
                <a:cs typeface="Times New Roman"/>
              </a:rPr>
              <a:t>Он был хорошим семьянином, на момент ВОВ у него было пятеро детей.</a:t>
            </a:r>
          </a:p>
          <a:p>
            <a:pPr marL="0" indent="0">
              <a:buNone/>
            </a:pPr>
            <a:r>
              <a:rPr lang="ru-RU" sz="1400" b="0">
                <a:latin typeface="Times New Roman"/>
                <a:ea typeface="Times New Roman"/>
                <a:cs typeface="Times New Roman"/>
              </a:rPr>
              <a:t>Дубынин П.И был коммунистом, красноармейцем. На войну пошёл добровольцем. Прошёл всю войну, начиная с 21.07.1941 г. и с войны вернулся только в 24.06.1946 г.</a:t>
            </a:r>
          </a:p>
          <a:p>
            <a:pPr marL="0" indent="0">
              <a:buNone/>
            </a:pPr>
            <a:r>
              <a:rPr lang="ru-RU" sz="1400" b="0">
                <a:latin typeface="Times New Roman"/>
                <a:ea typeface="Times New Roman"/>
                <a:cs typeface="Times New Roman"/>
              </a:rPr>
              <a:t>Воевал на Ленинграде и в Японской войне. Являлся зенитчиком, сбивал вражеские самолёты.</a:t>
            </a:r>
          </a:p>
        </p:txBody>
      </p:sp>
      <p:pic>
        <p:nvPicPr>
          <p:cNvPr id="4" name="Shape 146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258726" y="201203"/>
            <a:ext cx="2208945" cy="59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563" y="1637255"/>
            <a:ext cx="3590126" cy="501677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27454" y="2561931"/>
            <a:ext cx="6838534" cy="4092094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4695250" y="3928359"/>
            <a:ext cx="6041223" cy="21728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Текст. поле 8"/>
          <p:cNvSpPr txBox="1"/>
          <p:nvPr/>
        </p:nvSpPr>
        <p:spPr>
          <a:xfrm>
            <a:off x="5102173" y="6601446"/>
            <a:ext cx="6280679" cy="25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Фонд: Отдел по Воротынскому и</a:t>
            </a:r>
            <a:r>
              <a:rPr lang="ru-RU" sz="11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1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Спасскому районам, Ящик/дело: Инв. 209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529704" y="498556"/>
            <a:ext cx="5132593" cy="1325563"/>
          </a:xfrm>
        </p:spPr>
        <p:txBody>
          <a:bodyPr/>
          <a:lstStyle/>
          <a:p>
            <a:pPr algn="ctr"/>
            <a:r>
              <a:rPr lang="ru-RU" sz="3200" b="1">
                <a:latin typeface="Times New Roman"/>
                <a:ea typeface="Times New Roman"/>
                <a:cs typeface="Times New Roman"/>
              </a:rPr>
              <a:t>Заслуги Павла Ивановича Дубынина</a:t>
            </a:r>
            <a:endParaRPr sz="32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626740" y="2457977"/>
            <a:ext cx="4845322" cy="2715826"/>
          </a:xfrm>
        </p:spPr>
        <p:txBody>
          <a:bodyPr/>
          <a:lstStyle/>
          <a:p>
            <a:pPr marL="0" indent="0"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Мой прадед доблестно сражался с фашистской Германией и внёс свой вклад в победу над врагами. К сожалению, его письма не сохранились, но сохранились медали - заслуги, которые теперь хранят великую память в сердце моей семьи.</a:t>
            </a:r>
          </a:p>
          <a:p>
            <a:pPr marL="0" indent="0">
              <a:buNone/>
            </a:pPr>
            <a:r>
              <a:rPr lang="ru-RU" sz="1400" i="0">
                <a:latin typeface="Times New Roman"/>
                <a:ea typeface="Times New Roman"/>
                <a:cs typeface="Times New Roman"/>
              </a:rPr>
              <a:t>Награждён:</a:t>
            </a:r>
          </a:p>
          <a:p>
            <a:pPr marL="0" indent="0"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1. За боевые заслуги</a:t>
            </a:r>
          </a:p>
          <a:p>
            <a:pPr marL="0" indent="0"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2. За победу над фашистской Германией</a:t>
            </a:r>
          </a:p>
          <a:p>
            <a:pPr marL="0" indent="0"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3. В 1945 г. 3 сентября награждён за победу над Японией</a:t>
            </a:r>
          </a:p>
          <a:p>
            <a:pPr marL="0" indent="0"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Также у него имеется орден Трудового Красного Знамени.</a:t>
            </a:r>
          </a:p>
        </p:txBody>
      </p:sp>
      <p:pic>
        <p:nvPicPr>
          <p:cNvPr id="4" name="Shape 146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258726" y="201203"/>
            <a:ext cx="2208945" cy="59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8726" y="1824119"/>
            <a:ext cx="6164553" cy="46234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582387" y="1448873"/>
            <a:ext cx="7598481" cy="264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latin typeface="Times New Roman"/>
                <a:ea typeface="Times New Roman"/>
                <a:cs typeface="Times New Roman"/>
              </a:rPr>
              <a:t>После войны вернулся домой. Работал бригадиром. Участвовал в постройке Нижегородского Тубдиспансера "ГБУЗ НО", где сейчас работает моя мама.</a:t>
            </a:r>
          </a:p>
          <a:p>
            <a:endParaRPr lang="ru-RU" sz="2800">
              <a:latin typeface="Times New Roman"/>
              <a:ea typeface="Times New Roman"/>
              <a:cs typeface="Times New Roman"/>
            </a:endParaRPr>
          </a:p>
          <a:p>
            <a:r>
              <a:rPr lang="ru-RU" sz="2800">
                <a:latin typeface="Times New Roman"/>
                <a:ea typeface="Times New Roman"/>
                <a:cs typeface="Times New Roman"/>
              </a:rPr>
              <a:t>Я горжусь своим прадедом! Спасибо за победу!</a:t>
            </a:r>
          </a:p>
        </p:txBody>
      </p:sp>
      <p:pic>
        <p:nvPicPr>
          <p:cNvPr id="3" name="Shape 146"/>
          <p:cNvPicPr preferRelativeResize="0"/>
          <p:nvPr/>
        </p:nvPicPr>
        <p:blipFill>
          <a:blip r:embed="rId1">
            <a:alphaModFix/>
          </a:blip>
          <a:srcRect/>
          <a:stretch>
            <a:fillRect/>
          </a:stretch>
        </p:blipFill>
        <p:spPr>
          <a:xfrm>
            <a:off x="258726" y="201203"/>
            <a:ext cx="2208945" cy="5947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. поле 3"/>
          <p:cNvSpPr txBox="1"/>
          <p:nvPr/>
        </p:nvSpPr>
        <p:spPr>
          <a:xfrm>
            <a:off x="4890886" y="5947317"/>
            <a:ext cx="2410228" cy="63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/>
                <a:ea typeface="Times New Roman"/>
                <a:cs typeface="Times New Roman"/>
              </a:rPr>
              <a:t>КОНЕЦ ПРЕЗЕНТАЦИИ</a:t>
            </a:r>
            <a:endParaRPr lang="en-US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HUAWEI FLAGMAN</dc:creator>
  <cp:lastModifiedBy>HUAWEI FLAGMAN</cp:lastModifiedBy>
  <cp:revision>1</cp:revision>
  <dcterms:created xsi:type="dcterms:W3CDTF">2025-05-02T16:04:28Z</dcterms:created>
  <dcterms:modified xsi:type="dcterms:W3CDTF">2025-05-02T17:09:16Z</dcterms:modified>
</cp:coreProperties>
</file>